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B257BC-4154-4ECF-8A0D-1F752260A6B3}" v="628" dt="2023-02-27T05:06:06.5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503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9447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056255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0808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3005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1568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3467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405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9752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7768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080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9860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9642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371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5017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7352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B2C03-BA4B-4837-A845-59F400D49A83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F749F32-48B7-4468-8723-648C37B7EF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612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00E6C-7D81-47EE-A4AA-290F22C1B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6" y="2404534"/>
            <a:ext cx="8094133" cy="301344"/>
          </a:xfrm>
        </p:spPr>
        <p:txBody>
          <a:bodyPr/>
          <a:lstStyle/>
          <a:p>
            <a:b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36CF6-300D-4E35-8017-84F92FC21A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6" y="5058539"/>
            <a:ext cx="7766936" cy="1096899"/>
          </a:xfrm>
        </p:spPr>
        <p:txBody>
          <a:bodyPr>
            <a:normAutofit/>
          </a:bodyPr>
          <a:lstStyle/>
          <a:p>
            <a:r>
              <a:rPr lang="en-IN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Name:Jenil</a:t>
            </a:r>
            <a:r>
              <a:rPr lang="en-IN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Popat</a:t>
            </a:r>
          </a:p>
          <a:p>
            <a:r>
              <a:rPr lang="en-IN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Email:-jenilpopat99@gmail.com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DD5FA6-8E88-A8B4-5375-6F0A35F8DC4D}"/>
              </a:ext>
            </a:extLst>
          </p:cNvPr>
          <p:cNvSpPr txBox="1"/>
          <p:nvPr/>
        </p:nvSpPr>
        <p:spPr>
          <a:xfrm>
            <a:off x="793103" y="95252"/>
            <a:ext cx="864947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INTERSHIP AT SKILL-LYNC</a:t>
            </a:r>
            <a:endParaRPr lang="en-IN" sz="2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AA959C-311D-0474-4972-7FD430AB9F0A}"/>
              </a:ext>
            </a:extLst>
          </p:cNvPr>
          <p:cNvSpPr txBox="1"/>
          <p:nvPr/>
        </p:nvSpPr>
        <p:spPr>
          <a:xfrm>
            <a:off x="2127380" y="1493550"/>
            <a:ext cx="5514391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5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lang="en-IN" dirty="0"/>
              <a:t>:-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		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6D5692-3B78-7259-DE78-722BB7E25EC7}"/>
              </a:ext>
            </a:extLst>
          </p:cNvPr>
          <p:cNvSpPr/>
          <p:nvPr/>
        </p:nvSpPr>
        <p:spPr>
          <a:xfrm>
            <a:off x="1507066" y="2127883"/>
            <a:ext cx="8094133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Responsive Food and Restaurant website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992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178EB-E4EB-49DD-800A-323650F4C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Objective: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D99F5-7971-4150-8B2B-532D1B7F7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1"/>
            <a:ext cx="8031951" cy="4110962"/>
          </a:xfrm>
        </p:spPr>
        <p:txBody>
          <a:bodyPr>
            <a:normAutofit/>
          </a:bodyPr>
          <a:lstStyle/>
          <a:p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 responsive website in using html , CSS , Java Script and Bootstrap.</a:t>
            </a:r>
          </a:p>
          <a:p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Home, About Us , Explore Food , Reviews page.</a:t>
            </a:r>
          </a:p>
          <a:p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website provide </a:t>
            </a:r>
            <a:r>
              <a:rPr lang="en-IN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resonsness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can use all kind of device .</a:t>
            </a:r>
          </a:p>
          <a:p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22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4E438-7858-47B1-A963-DF1FD5779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Facilities:-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3E7A0-E790-4C44-A7F3-94C7C0D5C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 online on website </a:t>
            </a:r>
          </a:p>
          <a:p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us </a:t>
            </a:r>
          </a:p>
          <a:p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different social media contact</a:t>
            </a:r>
          </a:p>
          <a:p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friendly interface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1343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21CE1-B5E4-4F81-84DA-5BDEA486B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Some Screenshots of this project: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E740C36-4B42-2CC9-88CF-4955CB2E9E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364106"/>
            <a:ext cx="8991321" cy="4677920"/>
          </a:xfrm>
        </p:spPr>
      </p:pic>
    </p:spTree>
    <p:extLst>
      <p:ext uri="{BB962C8B-B14F-4D97-AF65-F5344CB8AC3E}">
        <p14:creationId xmlns:p14="http://schemas.microsoft.com/office/powerpoint/2010/main" val="53331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034D5D-C1E2-8AC0-E7D1-70F99C92B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665" y="1488613"/>
            <a:ext cx="8596668" cy="3880773"/>
          </a:xfrm>
        </p:spPr>
        <p:txBody>
          <a:bodyPr/>
          <a:lstStyle/>
          <a:p>
            <a:r>
              <a:rPr lang="en-IN" dirty="0"/>
              <a:t>This is our website.</a:t>
            </a:r>
          </a:p>
          <a:p>
            <a:endParaRPr lang="en-IN" dirty="0"/>
          </a:p>
          <a:p>
            <a:r>
              <a:rPr lang="en-IN" dirty="0"/>
              <a:t>On website we can see custom nav bar and custom smooth scrolling , we use bootstrap for this but make custom </a:t>
            </a:r>
            <a:r>
              <a:rPr lang="en-IN" dirty="0" err="1"/>
              <a:t>css</a:t>
            </a:r>
            <a:r>
              <a:rPr lang="en-IN" dirty="0"/>
              <a:t> for this classis.</a:t>
            </a:r>
          </a:p>
          <a:p>
            <a:endParaRPr lang="en-IN" dirty="0"/>
          </a:p>
          <a:p>
            <a:r>
              <a:rPr lang="en-IN" dirty="0"/>
              <a:t>Also input different font </a:t>
            </a:r>
          </a:p>
          <a:p>
            <a:endParaRPr lang="en-IN" dirty="0"/>
          </a:p>
          <a:p>
            <a:r>
              <a:rPr lang="en-IN" dirty="0"/>
              <a:t>In our codding part header design, and dived 6 section top </a:t>
            </a:r>
            <a:r>
              <a:rPr lang="en-IN" dirty="0" err="1"/>
              <a:t>banner,our</a:t>
            </a:r>
            <a:r>
              <a:rPr lang="en-IN" dirty="0"/>
              <a:t> menu , about , explore-food ,testimonial , footer.</a:t>
            </a:r>
          </a:p>
        </p:txBody>
      </p:sp>
    </p:spTree>
    <p:extLst>
      <p:ext uri="{BB962C8B-B14F-4D97-AF65-F5344CB8AC3E}">
        <p14:creationId xmlns:p14="http://schemas.microsoft.com/office/powerpoint/2010/main" val="362382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11BD9-0F3E-D87B-6757-935415D53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" name="Pizza - Google Chrome 2023-02-27 10-28-57">
            <a:hlinkClick r:id="" action="ppaction://media"/>
            <a:extLst>
              <a:ext uri="{FF2B5EF4-FFF2-40B4-BE49-F238E27FC236}">
                <a16:creationId xmlns:a16="http://schemas.microsoft.com/office/drawing/2014/main" id="{7270A568-5D0A-2522-9CDE-34FEE4760A0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2388" y="737118"/>
            <a:ext cx="7951614" cy="530490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B48F86B-C9C5-B8A0-D5C1-BE2A98B521E9}"/>
              </a:ext>
            </a:extLst>
          </p:cNvPr>
          <p:cNvSpPr txBox="1"/>
          <p:nvPr/>
        </p:nvSpPr>
        <p:spPr>
          <a:xfrm>
            <a:off x="1427584" y="130629"/>
            <a:ext cx="41614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Responsive all kind of device </a:t>
            </a:r>
          </a:p>
        </p:txBody>
      </p:sp>
    </p:spTree>
    <p:extLst>
      <p:ext uri="{BB962C8B-B14F-4D97-AF65-F5344CB8AC3E}">
        <p14:creationId xmlns:p14="http://schemas.microsoft.com/office/powerpoint/2010/main" val="3501292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01"/>
    </mc:Choice>
    <mc:Fallback>
      <p:transition spd="slow" advTm="28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A16FA-D36B-40D1-B9DD-2922F9F88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FC85576-1F19-42FC-9766-9F7A5419F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87131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89</TotalTime>
  <Words>153</Words>
  <Application>Microsoft Office PowerPoint</Application>
  <PresentationFormat>Widescreen</PresentationFormat>
  <Paragraphs>29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Times New Roman</vt:lpstr>
      <vt:lpstr>Trebuchet MS</vt:lpstr>
      <vt:lpstr>Wingdings 3</vt:lpstr>
      <vt:lpstr>Facet</vt:lpstr>
      <vt:lpstr> </vt:lpstr>
      <vt:lpstr>Objective: </vt:lpstr>
      <vt:lpstr>Facilities:-</vt:lpstr>
      <vt:lpstr>Some Screenshots of this project: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Billing in Agro Agency</dc:title>
  <dc:creator>nitinrai321999@gmail.com</dc:creator>
  <cp:lastModifiedBy>jenil popat</cp:lastModifiedBy>
  <cp:revision>5</cp:revision>
  <dcterms:created xsi:type="dcterms:W3CDTF">2017-09-15T07:04:52Z</dcterms:created>
  <dcterms:modified xsi:type="dcterms:W3CDTF">2023-02-27T05:09:59Z</dcterms:modified>
</cp:coreProperties>
</file>

<file path=docProps/thumbnail.jpeg>
</file>